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7" r:id="rId5"/>
    <p:sldId id="260" r:id="rId6"/>
    <p:sldId id="261" r:id="rId7"/>
    <p:sldId id="267" r:id="rId8"/>
    <p:sldId id="268" r:id="rId9"/>
    <p:sldId id="269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982DC2-E532-B646-A09D-CD89160625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943B05-C63C-6A4B-B5FE-31AB3C022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04" t="-2091" b="5307"/>
          <a:stretch/>
        </p:blipFill>
        <p:spPr>
          <a:xfrm>
            <a:off x="0" y="0"/>
            <a:ext cx="597625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1FF54C-BB6F-194A-BA2F-D7D61A1A23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12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E5972B-0DB0-BF4B-BDBA-BDE42B1F4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E4219-3257-144B-BF94-59E97CAB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DC90E1-D97B-BF46-B861-93A3EAE53B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F4EA6-6993-B041-BD26-D3F8649E3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039" y="471442"/>
            <a:ext cx="1371600" cy="30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FE78A-5227-EA46-8A86-F8EB83E3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468880"/>
            <a:ext cx="10515600" cy="757130"/>
          </a:xfrm>
        </p:spPr>
        <p:txBody>
          <a:bodyPr anchor="b">
            <a:sp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8FFE-4F35-F045-8011-FF44A1EE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3200400"/>
            <a:ext cx="10515600" cy="523220"/>
          </a:xfrm>
        </p:spPr>
        <p:txBody>
          <a:bodyPr>
            <a:sp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56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3E6DF1-73F3-FC48-A8CA-EBA19D660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33"/>
          <a:stretch/>
        </p:blipFill>
        <p:spPr>
          <a:xfrm>
            <a:off x="-1" y="959379"/>
            <a:ext cx="5808437" cy="6007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E94CF4-143E-2E42-BC38-1D2C4EE50C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10BDDA3-1DBC-ED40-A043-CE89D66D00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069740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B62244-1841-9C43-A54F-0C3A0868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10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23669-C9E7-5348-9C2C-D57431DFE7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04241C5-D2AA-A24C-9C78-F8E25F210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156942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0174C78-8EFD-7345-A555-6E1133DC41B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41782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250244-2DCA-DD4D-A619-65C99ED2A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2442698"/>
            <a:ext cx="6411159" cy="1421928"/>
          </a:xfrm>
        </p:spPr>
        <p:txBody>
          <a:bodyPr wrap="square" anchor="b">
            <a:sp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CAA0E-FCCF-C341-B451-7B2537253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7818" y="3797251"/>
            <a:ext cx="6411160" cy="523220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60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5AF0A9-C1B0-F74F-A0F8-9FB5AB589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88" y="457200"/>
            <a:ext cx="20574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0080A-FADB-C84C-9E8A-9A6C4CCC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06400" y="5438588"/>
            <a:ext cx="11379200" cy="1016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1526EC7-B230-AA4F-9234-11B5F605AE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41505" y="6145309"/>
            <a:ext cx="3187473" cy="369332"/>
          </a:xfrm>
        </p:spPr>
        <p:txBody>
          <a:bodyPr>
            <a:sp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439319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3224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395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81B7-7217-C64C-8C6C-26C1DFA9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91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49C8B-EC65-7C42-857C-FFEC00BCB6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760" y="822959"/>
            <a:ext cx="11430000" cy="502920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993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784DC-18EE-054C-BAC3-AD113C45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217A-DC1B-3142-AF63-384B81755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C68FFF-2ACC-E149-A11C-727EFC59E3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360" y="1463040"/>
            <a:ext cx="54864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8827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100BFE-5A25-F64C-ACE0-328EDBE4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4864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D8CAB-668A-4A42-AD8D-83D3C95D6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" y="1463040"/>
            <a:ext cx="114300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9F468-06C7-6F4F-9A9D-B142D5B4E6C4}"/>
              </a:ext>
            </a:extLst>
          </p:cNvPr>
          <p:cNvSpPr txBox="1"/>
          <p:nvPr/>
        </p:nvSpPr>
        <p:spPr>
          <a:xfrm>
            <a:off x="697593" y="6531388"/>
            <a:ext cx="252412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 spc="30" baseline="0" dirty="0">
                <a:solidFill>
                  <a:schemeClr val="accent3"/>
                </a:solidFill>
              </a:rPr>
              <a:t>KLA Confidential | Need-to-Know Only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5AEF8-F15B-C441-9B07-25564C8B72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10888" y="6508915"/>
            <a:ext cx="812800" cy="17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FEDCB5-7EFA-8648-857E-73414257FB99}"/>
              </a:ext>
            </a:extLst>
          </p:cNvPr>
          <p:cNvSpPr txBox="1"/>
          <p:nvPr/>
        </p:nvSpPr>
        <p:spPr>
          <a:xfrm>
            <a:off x="118836" y="6511830"/>
            <a:ext cx="478971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fld id="{2A65E3F1-16C0-DE4C-A14E-DA21524AA8EE}" type="slidenum">
              <a:rPr lang="en-US" sz="1100" smtClean="0">
                <a:solidFill>
                  <a:schemeClr val="accent3"/>
                </a:solidFill>
              </a:rPr>
              <a:pPr algn="r"/>
              <a:t>‹#›</a:t>
            </a:fld>
            <a:endParaRPr lang="en-US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2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7" r:id="rId5"/>
    <p:sldLayoutId id="2147483665" r:id="rId6"/>
    <p:sldLayoutId id="2147483654" r:id="rId7"/>
    <p:sldLayoutId id="2147483664" r:id="rId8"/>
    <p:sldLayoutId id="2147483668" r:id="rId9"/>
    <p:sldLayoutId id="2147483651" r:id="rId10"/>
    <p:sldLayoutId id="21474836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accent3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90563" indent="-227013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2250" algn="l" defTabSz="914400" rtl="0" eaLnBrk="1" latinLnBrk="0" hangingPunct="1">
        <a:lnSpc>
          <a:spcPct val="100000"/>
        </a:lnSpc>
        <a:spcBef>
          <a:spcPts val="800"/>
        </a:spcBef>
        <a:buClr>
          <a:schemeClr val="accent3"/>
        </a:buClr>
        <a:buSzPct val="80000"/>
        <a:buFont typeface="Wingdings" pitchFamily="2" charset="2"/>
        <a:buChar char="§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301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80000"/>
        <a:buFont typeface="Wingdings" pitchFamily="2" charset="2"/>
        <a:buChar char="§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98">
          <p15:clr>
            <a:srgbClr val="F26B43"/>
          </p15:clr>
        </p15:guide>
        <p15:guide id="2" pos="7385">
          <p15:clr>
            <a:srgbClr val="F26B43"/>
          </p15:clr>
        </p15:guide>
        <p15:guide id="3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getpostman.com/collections/d43b6ebe305d0aec317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umenter.getpostman.com/view/1523598/SWTABJpD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umenter.getpostman.com/view/1523598/SWTABJp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umenter.getpostman.com/view/1523598/SWTABJpD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umenter.getpostman.com/view/1523598/SWTABJpD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2ACCD-906B-44F3-99A3-34EF7EEEB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7819" y="3107496"/>
            <a:ext cx="6411159" cy="757130"/>
          </a:xfrm>
        </p:spPr>
        <p:txBody>
          <a:bodyPr/>
          <a:lstStyle/>
          <a:p>
            <a:r>
              <a:rPr lang="en-US" dirty="0"/>
              <a:t>Introduction to REST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F8481-9C21-4E50-AE32-3ABCFAF2FA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28-Jan-2020</a:t>
            </a:r>
          </a:p>
        </p:txBody>
      </p:sp>
    </p:spTree>
    <p:extLst>
      <p:ext uri="{BB962C8B-B14F-4D97-AF65-F5344CB8AC3E}">
        <p14:creationId xmlns:p14="http://schemas.microsoft.com/office/powerpoint/2010/main" val="406532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F0660-BF17-495C-925F-B56D69D1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933A3-53EE-42D1-A7FD-63A7144D2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REST API server with the following functionality:</a:t>
            </a:r>
          </a:p>
          <a:p>
            <a:r>
              <a:rPr lang="en-US" dirty="0"/>
              <a:t>Create a country object with capital and currency as fields</a:t>
            </a:r>
          </a:p>
          <a:p>
            <a:r>
              <a:rPr lang="en-US" dirty="0"/>
              <a:t>List all the countries available</a:t>
            </a:r>
          </a:p>
          <a:p>
            <a:r>
              <a:rPr lang="en-US" dirty="0"/>
              <a:t>Get data for a given country </a:t>
            </a:r>
          </a:p>
          <a:p>
            <a:r>
              <a:rPr lang="en-US" dirty="0"/>
              <a:t>Change a given field for a country</a:t>
            </a:r>
          </a:p>
          <a:p>
            <a:r>
              <a:rPr lang="en-US" dirty="0"/>
              <a:t>Collection can be imported to    postman from : </a:t>
            </a:r>
            <a:r>
              <a:rPr lang="en-US" dirty="0">
                <a:hlinkClick r:id="rId2"/>
              </a:rPr>
              <a:t>https://www.getpostman.com/collections/d43b6ebe305d0aec317e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DAA431-9C04-48A4-B7FF-CC4152E02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099" y="4203533"/>
            <a:ext cx="2095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7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B816-0CB1-4DFF-82AF-6E6CF29A8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35531"/>
          </a:xfrm>
        </p:spPr>
        <p:txBody>
          <a:bodyPr/>
          <a:lstStyle/>
          <a:p>
            <a:r>
              <a:rPr lang="en-US" dirty="0"/>
              <a:t>API Documentation </a:t>
            </a:r>
            <a:r>
              <a:rPr lang="en-US" sz="1600" dirty="0">
                <a:hlinkClick r:id="rId2"/>
              </a:rPr>
              <a:t>https://documenter.getpostman.com/view/1523598/SWTABJpD</a:t>
            </a:r>
            <a:endParaRPr lang="en-US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3813D-3C5D-4C50-AB42-0CC03AE4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14400"/>
            <a:ext cx="11430000" cy="5120640"/>
          </a:xfrm>
        </p:spPr>
        <p:txBody>
          <a:bodyPr/>
          <a:lstStyle/>
          <a:p>
            <a:r>
              <a:rPr lang="en-US" dirty="0"/>
              <a:t>Create a country: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55A6F-9DAA-42BB-A465-4E17BB70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89" y="1734964"/>
            <a:ext cx="11133221" cy="338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24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BDECB-7537-4BF3-990E-47BC37BF0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01291"/>
            <a:ext cx="11430000" cy="5133749"/>
          </a:xfrm>
        </p:spPr>
        <p:txBody>
          <a:bodyPr/>
          <a:lstStyle/>
          <a:p>
            <a:r>
              <a:rPr lang="en-US" dirty="0"/>
              <a:t>Get List of Countries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BA3303-D942-4C88-919B-2FE36E90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35531"/>
          </a:xfrm>
        </p:spPr>
        <p:txBody>
          <a:bodyPr/>
          <a:lstStyle/>
          <a:p>
            <a:r>
              <a:rPr lang="en-US" dirty="0"/>
              <a:t>API Documentation </a:t>
            </a:r>
            <a:r>
              <a:rPr lang="en-US" sz="1600" dirty="0">
                <a:hlinkClick r:id="rId2"/>
              </a:rPr>
              <a:t>https://documenter.getpostman.com/view/1523598/SWTABJpD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051010-EA97-41EB-BC06-6F21DB7CB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85" y="1940197"/>
            <a:ext cx="11012905" cy="32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2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BDECB-7537-4BF3-990E-47BC37BF0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01291"/>
            <a:ext cx="11430000" cy="5133749"/>
          </a:xfrm>
        </p:spPr>
        <p:txBody>
          <a:bodyPr/>
          <a:lstStyle/>
          <a:p>
            <a:r>
              <a:rPr lang="en-US" dirty="0"/>
              <a:t>Get Details of a given country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BA3303-D942-4C88-919B-2FE36E90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35531"/>
          </a:xfrm>
        </p:spPr>
        <p:txBody>
          <a:bodyPr/>
          <a:lstStyle/>
          <a:p>
            <a:r>
              <a:rPr lang="en-US" dirty="0"/>
              <a:t>API Documentation </a:t>
            </a:r>
            <a:r>
              <a:rPr lang="en-US" sz="1600" dirty="0">
                <a:hlinkClick r:id="rId2"/>
              </a:rPr>
              <a:t>https://documenter.getpostman.com/view/1523598/SWTABJpD</a:t>
            </a:r>
            <a:endParaRPr lang="en-US"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89A2C0-C561-42D5-9DAE-A62F6B173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68" y="2141876"/>
            <a:ext cx="10820400" cy="28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BDECB-7537-4BF3-990E-47BC37BF0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0" y="901291"/>
            <a:ext cx="11430000" cy="5133749"/>
          </a:xfrm>
        </p:spPr>
        <p:txBody>
          <a:bodyPr/>
          <a:lstStyle/>
          <a:p>
            <a:r>
              <a:rPr lang="en-US" dirty="0"/>
              <a:t>Update a country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BA3303-D942-4C88-919B-2FE36E90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760"/>
            <a:ext cx="11430000" cy="535531"/>
          </a:xfrm>
        </p:spPr>
        <p:txBody>
          <a:bodyPr/>
          <a:lstStyle/>
          <a:p>
            <a:r>
              <a:rPr lang="en-US" dirty="0"/>
              <a:t>API Documentation </a:t>
            </a:r>
            <a:r>
              <a:rPr lang="en-US" sz="1600" dirty="0">
                <a:hlinkClick r:id="rId2"/>
              </a:rPr>
              <a:t>https://documenter.getpostman.com/view/1523598/SWTABJpD</a:t>
            </a:r>
            <a:endParaRPr lang="en-US" sz="1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685ED-CB4F-4A70-A59D-E3542CE8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4" y="2121215"/>
            <a:ext cx="10491537" cy="29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6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9F0D-E0B8-4F34-B4C2-97DCAE88C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AE273-113C-46FA-BC82-010E3FF2E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0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30379-58EB-4804-A5E2-D93C923C4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18468-3680-47CD-A9D0-E001AD643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01399"/>
      </p:ext>
    </p:extLst>
  </p:cSld>
  <p:clrMapOvr>
    <a:masterClrMapping/>
  </p:clrMapOvr>
</p:sld>
</file>

<file path=ppt/theme/theme1.xml><?xml version="1.0" encoding="utf-8"?>
<a:theme xmlns:a="http://schemas.openxmlformats.org/drawingml/2006/main" name="DELETE Test">
  <a:themeElements>
    <a:clrScheme name="KLA colorset">
      <a:dk1>
        <a:srgbClr val="0C0C12"/>
      </a:dk1>
      <a:lt1>
        <a:srgbClr val="FFFFFF"/>
      </a:lt1>
      <a:dk2>
        <a:srgbClr val="41007F"/>
      </a:dk2>
      <a:lt2>
        <a:srgbClr val="5A5A64"/>
      </a:lt2>
      <a:accent1>
        <a:srgbClr val="50DD3F"/>
      </a:accent1>
      <a:accent2>
        <a:srgbClr val="FF6400"/>
      </a:accent2>
      <a:accent3>
        <a:srgbClr val="00A7E1"/>
      </a:accent3>
      <a:accent4>
        <a:srgbClr val="FFAF00"/>
      </a:accent4>
      <a:accent5>
        <a:srgbClr val="F01E69"/>
      </a:accent5>
      <a:accent6>
        <a:srgbClr val="AA1DD5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4B5445C8-26A6-4D79-9C1D-8CC35F431293}" vid="{CE671869-F172-442C-ACF5-F3CE9D8E777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CF9432C2A3AC43B78C111FE421E3CF" ma:contentTypeVersion="9" ma:contentTypeDescription="Create a new document." ma:contentTypeScope="" ma:versionID="7343c45435482ade2fe7007fdb9a510c">
  <xsd:schema xmlns:xsd="http://www.w3.org/2001/XMLSchema" xmlns:xs="http://www.w3.org/2001/XMLSchema" xmlns:p="http://schemas.microsoft.com/office/2006/metadata/properties" xmlns:ns3="87d71f89-c47e-425d-8c4b-7e2eae42e8ab" targetNamespace="http://schemas.microsoft.com/office/2006/metadata/properties" ma:root="true" ma:fieldsID="168ba07438b965fe4664797c624b9012" ns3:_="">
    <xsd:import namespace="87d71f89-c47e-425d-8c4b-7e2eae42e8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d71f89-c47e-425d-8c4b-7e2eae42e8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6BC0D3-18F5-4403-8012-F1E03E892593}">
  <ds:schemaRefs>
    <ds:schemaRef ds:uri="http://schemas.microsoft.com/office/infopath/2007/PartnerControls"/>
    <ds:schemaRef ds:uri="http://schemas.openxmlformats.org/package/2006/metadata/core-properties"/>
    <ds:schemaRef ds:uri="87d71f89-c47e-425d-8c4b-7e2eae42e8ab"/>
    <ds:schemaRef ds:uri="http://www.w3.org/XML/1998/namespace"/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A765E73-6235-46D6-A3F9-01E56812F2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19F41D-6531-49BB-A4AA-E8775F6BF5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d71f89-c47e-425d-8c4b-7e2eae42e8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KLA Bianco Confidential</Template>
  <TotalTime>36</TotalTime>
  <Words>141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DELETE Test</vt:lpstr>
      <vt:lpstr>Introduction to REST API</vt:lpstr>
      <vt:lpstr>Problem statement</vt:lpstr>
      <vt:lpstr>API Documentation https://documenter.getpostman.com/view/1523598/SWTABJpD</vt:lpstr>
      <vt:lpstr>API Documentation https://documenter.getpostman.com/view/1523598/SWTABJpD</vt:lpstr>
      <vt:lpstr>API Documentation https://documenter.getpostman.com/view/1523598/SWTABJpD</vt:lpstr>
      <vt:lpstr>API Documentation https://documenter.getpostman.com/view/1523598/SWTABJpD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REST API</dc:title>
  <dc:creator>Subramanian, Praveen</dc:creator>
  <cp:lastModifiedBy>Subramanian, Praveen</cp:lastModifiedBy>
  <cp:revision>2</cp:revision>
  <dcterms:created xsi:type="dcterms:W3CDTF">2020-01-28T12:44:27Z</dcterms:created>
  <dcterms:modified xsi:type="dcterms:W3CDTF">2020-01-28T13:21:02Z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0x01010071CF9432C2A3AC43B78C111FE421E3CF</vt:lpwstr>
  </property>
</Properties>
</file>